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4" r:id="rId7"/>
    <p:sldId id="275" r:id="rId8"/>
    <p:sldId id="276" r:id="rId9"/>
    <p:sldId id="267" r:id="rId10"/>
    <p:sldId id="260" r:id="rId11"/>
    <p:sldId id="266" r:id="rId12"/>
    <p:sldId id="268" r:id="rId13"/>
    <p:sldId id="261" r:id="rId14"/>
    <p:sldId id="271" r:id="rId15"/>
    <p:sldId id="272" r:id="rId16"/>
    <p:sldId id="273" r:id="rId17"/>
    <p:sldId id="269" r:id="rId18"/>
    <p:sldId id="262" r:id="rId19"/>
    <p:sldId id="263" r:id="rId20"/>
    <p:sldId id="264" r:id="rId21"/>
    <p:sldId id="265" r:id="rId22"/>
  </p:sldIdLst>
  <p:sldSz cx="18288000" cy="10287000"/>
  <p:notesSz cx="6858000" cy="9144000"/>
  <p:embeddedFontLst>
    <p:embeddedFont>
      <p:font typeface="TDTD한강고딕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윤고딕" panose="020B0600000101010101" charset="-127"/>
      <p:regular r:id="rId26"/>
    </p:embeddedFont>
    <p:embeddedFont>
      <p:font typeface="윤고딕 Bold" panose="020B0600000101010101" charset="-127"/>
      <p:regular r:id="rId27"/>
    </p:embeddedFont>
    <p:embeddedFont>
      <p:font typeface="윤고딕 Medium" panose="020B0600000101010101" charset="-127"/>
      <p:regular r:id="rId28"/>
    </p:embeddedFont>
    <p:embeddedFont>
      <p:font typeface="윤고딕 Semi-Bold" panose="020B0600000101010101" charset="-127"/>
      <p:regular r:id="rId29"/>
    </p:embeddedFont>
    <p:embeddedFont>
      <p:font typeface="Aleo" panose="00000500000000000000" pitchFamily="2" charset="0"/>
      <p:regular r:id="rId30"/>
      <p:bold r:id="rId31"/>
      <p:italic r:id="rId32"/>
      <p:boldItalic r:id="rId33"/>
    </p:embeddedFont>
    <p:embeddedFont>
      <p:font typeface="Anton" pitchFamily="2" charset="0"/>
      <p:regular r:id="rId34"/>
    </p:embeddedFont>
    <p:embeddedFont>
      <p:font typeface="Telegraf" panose="020B0600000101010101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F1C"/>
    <a:srgbClr val="F1F1F1"/>
    <a:srgbClr val="3F64FF"/>
    <a:srgbClr val="758FFF"/>
    <a:srgbClr val="52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758F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758F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758F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758F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4794" y="8934050"/>
            <a:ext cx="782418" cy="543425"/>
          </a:xfrm>
          <a:custGeom>
            <a:avLst/>
            <a:gdLst/>
            <a:ahLst/>
            <a:cxnLst/>
            <a:rect l="l" t="t" r="r" b="b"/>
            <a:pathLst>
              <a:path w="782418" h="543425">
                <a:moveTo>
                  <a:pt x="0" y="0"/>
                </a:moveTo>
                <a:lnTo>
                  <a:pt x="782417" y="0"/>
                </a:lnTo>
                <a:lnTo>
                  <a:pt x="782417" y="543424"/>
                </a:lnTo>
                <a:lnTo>
                  <a:pt x="0" y="543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584937" y="3768281"/>
            <a:ext cx="11118127" cy="315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ko-KR" altLang="en-US" sz="9600" dirty="0">
                <a:solidFill>
                  <a:schemeClr val="bg1"/>
                </a:solidFill>
                <a:ea typeface="맑은 고딕"/>
              </a:rPr>
              <a:t>클론 코딩 과제</a:t>
            </a:r>
            <a:br>
              <a:rPr lang="ko-KR" altLang="en-US" sz="9600" dirty="0">
                <a:solidFill>
                  <a:schemeClr val="bg1"/>
                </a:solidFill>
                <a:ea typeface="맑은 고딕"/>
              </a:rPr>
            </a:br>
            <a:r>
              <a:rPr lang="en-US" altLang="ko-KR" sz="8800" dirty="0" err="1">
                <a:solidFill>
                  <a:schemeClr val="bg1"/>
                </a:solidFill>
                <a:ea typeface="맑은 고딕"/>
              </a:rPr>
              <a:t>HTML,CSS,JavaScript</a:t>
            </a:r>
            <a:endParaRPr lang="en-US" sz="8654" dirty="0">
              <a:solidFill>
                <a:schemeClr val="bg1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0425" y="7715338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077" dirty="0" err="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abcd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459547" y="2437922"/>
            <a:ext cx="11368907" cy="827020"/>
            <a:chOff x="0" y="0"/>
            <a:chExt cx="3626584" cy="263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584" cy="263812"/>
            </a:xfrm>
            <a:custGeom>
              <a:avLst/>
              <a:gdLst/>
              <a:ahLst/>
              <a:cxnLst/>
              <a:rect l="l" t="t" r="r" b="b"/>
              <a:pathLst>
                <a:path w="3626584" h="263812">
                  <a:moveTo>
                    <a:pt x="68097" y="0"/>
                  </a:moveTo>
                  <a:lnTo>
                    <a:pt x="3558487" y="0"/>
                  </a:lnTo>
                  <a:cubicBezTo>
                    <a:pt x="3596096" y="0"/>
                    <a:pt x="3626584" y="30488"/>
                    <a:pt x="3626584" y="68097"/>
                  </a:cubicBezTo>
                  <a:lnTo>
                    <a:pt x="3626584" y="195715"/>
                  </a:lnTo>
                  <a:cubicBezTo>
                    <a:pt x="3626584" y="233324"/>
                    <a:pt x="3596096" y="263812"/>
                    <a:pt x="3558487" y="263812"/>
                  </a:cubicBezTo>
                  <a:lnTo>
                    <a:pt x="68097" y="263812"/>
                  </a:lnTo>
                  <a:cubicBezTo>
                    <a:pt x="30488" y="263812"/>
                    <a:pt x="0" y="233324"/>
                    <a:pt x="0" y="195715"/>
                  </a:cubicBezTo>
                  <a:lnTo>
                    <a:pt x="0" y="68097"/>
                  </a:lnTo>
                  <a:cubicBezTo>
                    <a:pt x="0" y="30488"/>
                    <a:pt x="30488" y="0"/>
                    <a:pt x="680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626584" cy="3114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351"/>
                </a:lnSpc>
              </a:pPr>
              <a:r>
                <a:rPr lang="en-US" sz="1599" spc="134" dirty="0" err="1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abcd</a:t>
              </a:r>
              <a:endParaRPr lang="en-US" sz="1599" spc="134" dirty="0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4071021" y="9062716"/>
            <a:ext cx="2459236" cy="2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822"/>
              </a:lnSpc>
              <a:spcBef>
                <a:spcPct val="0"/>
              </a:spcBef>
            </a:pPr>
            <a:r>
              <a:rPr lang="en-US" sz="1240" u="none" strike="noStrike" spc="182" dirty="0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rPr>
              <a:t>@REALLYGREATSITE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9625" y="8941412"/>
            <a:ext cx="5279858" cy="3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0"/>
              </a:lnSpc>
            </a:pPr>
            <a:r>
              <a:rPr lang="en-US" sz="1240" u="none" strike="noStrike" spc="182" dirty="0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rPr>
              <a:t>+1234 </a:t>
            </a:r>
            <a:r>
              <a:rPr lang="en-US" sz="1240" u="none" strike="noStrike" spc="182" dirty="0" err="1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rPr>
              <a:t>abcd</a:t>
            </a:r>
            <a:endParaRPr lang="en-US" sz="1240" u="none" strike="noStrike" spc="182" dirty="0">
              <a:solidFill>
                <a:srgbClr val="FFFFFF"/>
              </a:solidFill>
              <a:latin typeface="Aleo"/>
              <a:ea typeface="Aleo"/>
              <a:cs typeface="Aleo"/>
              <a:sym typeface="Ale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5212165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205624"/>
              </p:ext>
            </p:extLst>
          </p:nvPr>
        </p:nvGraphicFramePr>
        <p:xfrm>
          <a:off x="5181600" y="1259814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8BFAB0-36BA-3323-9324-94E714A7AF22}"/>
              </a:ext>
            </a:extLst>
          </p:cNvPr>
          <p:cNvSpPr/>
          <p:nvPr/>
        </p:nvSpPr>
        <p:spPr>
          <a:xfrm>
            <a:off x="10402206" y="4838700"/>
            <a:ext cx="399314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5F0326-F205-1004-290C-45B98924D15E}"/>
              </a:ext>
            </a:extLst>
          </p:cNvPr>
          <p:cNvSpPr/>
          <p:nvPr/>
        </p:nvSpPr>
        <p:spPr>
          <a:xfrm>
            <a:off x="6504042" y="4838700"/>
            <a:ext cx="399314" cy="381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37E4BE-31E2-8C7D-0D9E-BBED372FA749}"/>
              </a:ext>
            </a:extLst>
          </p:cNvPr>
          <p:cNvSpPr/>
          <p:nvPr/>
        </p:nvSpPr>
        <p:spPr>
          <a:xfrm>
            <a:off x="14307286" y="4838700"/>
            <a:ext cx="399314" cy="38100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E4DD17-3015-797A-FD98-35F7EBA242C8}"/>
              </a:ext>
            </a:extLst>
          </p:cNvPr>
          <p:cNvSpPr/>
          <p:nvPr/>
        </p:nvSpPr>
        <p:spPr>
          <a:xfrm>
            <a:off x="10402206" y="2019300"/>
            <a:ext cx="399314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0030" y="3698214"/>
            <a:ext cx="6959704" cy="147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5807271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세부 설명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722" y="2105772"/>
            <a:ext cx="9202836" cy="61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4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1355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801243"/>
            <a:ext cx="2591500" cy="738094"/>
            <a:chOff x="0" y="0"/>
            <a:chExt cx="826666" cy="2354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65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9731" y="2864551"/>
            <a:ext cx="3086100" cy="3056968"/>
            <a:chOff x="0" y="0"/>
            <a:chExt cx="812800" cy="805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05127"/>
            </a:xfrm>
            <a:custGeom>
              <a:avLst/>
              <a:gdLst/>
              <a:ahLst/>
              <a:cxnLst/>
              <a:rect l="l" t="t" r="r" b="b"/>
              <a:pathLst>
                <a:path w="812800" h="80512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77187"/>
                  </a:lnTo>
                  <a:cubicBezTo>
                    <a:pt x="812800" y="711119"/>
                    <a:pt x="799321" y="743661"/>
                    <a:pt x="775327" y="767654"/>
                  </a:cubicBezTo>
                  <a:cubicBezTo>
                    <a:pt x="751333" y="791648"/>
                    <a:pt x="718791" y="805127"/>
                    <a:pt x="684859" y="805127"/>
                  </a:cubicBezTo>
                  <a:lnTo>
                    <a:pt x="127941" y="805127"/>
                  </a:lnTo>
                  <a:cubicBezTo>
                    <a:pt x="94009" y="805127"/>
                    <a:pt x="61467" y="791648"/>
                    <a:pt x="37473" y="767654"/>
                  </a:cubicBezTo>
                  <a:cubicBezTo>
                    <a:pt x="13479" y="743661"/>
                    <a:pt x="0" y="711119"/>
                    <a:pt x="0" y="67718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Vision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96410" y="3600450"/>
            <a:ext cx="1863885" cy="1543050"/>
            <a:chOff x="0" y="0"/>
            <a:chExt cx="4909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0125" y="3600450"/>
            <a:ext cx="1863885" cy="1543050"/>
            <a:chOff x="0" y="0"/>
            <a:chExt cx="4909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7926" y="1050023"/>
            <a:ext cx="1745673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altLang="ko-KR" sz="3600" dirty="0"/>
                <a:t>HTML</a:t>
              </a:r>
              <a:endParaRPr lang="ko-KR" altLang="en-US" sz="360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88756" y="4015792"/>
            <a:ext cx="3507344" cy="754485"/>
            <a:chOff x="0" y="0"/>
            <a:chExt cx="4676459" cy="1005980"/>
          </a:xfrm>
        </p:grpSpPr>
        <p:sp>
          <p:nvSpPr>
            <p:cNvPr id="18" name="AutoShape 18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3409462" y="4015792"/>
            <a:ext cx="3507344" cy="754485"/>
            <a:chOff x="0" y="0"/>
            <a:chExt cx="4676459" cy="1005980"/>
          </a:xfrm>
        </p:grpSpPr>
        <p:sp>
          <p:nvSpPr>
            <p:cNvPr id="24" name="AutoShape 24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</a:t>
                </a:r>
                <a:r>
                  <a:rPr lang="en-US" sz="1599" spc="-95" dirty="0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 </a:t>
                </a: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입력</a:t>
                </a:r>
                <a:endParaRPr lang="en-US" sz="1599" spc="-95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endParaR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54086" y="6435834"/>
            <a:ext cx="6179828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0125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05511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4653671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12332965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>
            <a:off x="12332965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>
            <a:off x="4653671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9731" y="2864551"/>
            <a:ext cx="3086100" cy="3056968"/>
            <a:chOff x="0" y="0"/>
            <a:chExt cx="812800" cy="805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05127"/>
            </a:xfrm>
            <a:custGeom>
              <a:avLst/>
              <a:gdLst/>
              <a:ahLst/>
              <a:cxnLst/>
              <a:rect l="l" t="t" r="r" b="b"/>
              <a:pathLst>
                <a:path w="812800" h="80512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77187"/>
                  </a:lnTo>
                  <a:cubicBezTo>
                    <a:pt x="812800" y="711119"/>
                    <a:pt x="799321" y="743661"/>
                    <a:pt x="775327" y="767654"/>
                  </a:cubicBezTo>
                  <a:cubicBezTo>
                    <a:pt x="751333" y="791648"/>
                    <a:pt x="718791" y="805127"/>
                    <a:pt x="684859" y="805127"/>
                  </a:cubicBezTo>
                  <a:lnTo>
                    <a:pt x="127941" y="805127"/>
                  </a:lnTo>
                  <a:cubicBezTo>
                    <a:pt x="94009" y="805127"/>
                    <a:pt x="61467" y="791648"/>
                    <a:pt x="37473" y="767654"/>
                  </a:cubicBezTo>
                  <a:cubicBezTo>
                    <a:pt x="13479" y="743661"/>
                    <a:pt x="0" y="711119"/>
                    <a:pt x="0" y="67718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Vision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96410" y="3600450"/>
            <a:ext cx="1863885" cy="1543050"/>
            <a:chOff x="0" y="0"/>
            <a:chExt cx="4909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0125" y="3600450"/>
            <a:ext cx="1863885" cy="1543050"/>
            <a:chOff x="0" y="0"/>
            <a:chExt cx="4909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7926" y="1050023"/>
            <a:ext cx="1745673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altLang="ko-KR" sz="3600" dirty="0"/>
                <a:t>CSS</a:t>
              </a:r>
              <a:endParaRPr lang="ko-KR" altLang="en-US" sz="360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88756" y="4015792"/>
            <a:ext cx="3507344" cy="754485"/>
            <a:chOff x="0" y="0"/>
            <a:chExt cx="4676459" cy="1005980"/>
          </a:xfrm>
        </p:grpSpPr>
        <p:sp>
          <p:nvSpPr>
            <p:cNvPr id="18" name="AutoShape 18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3409462" y="4015792"/>
            <a:ext cx="3507344" cy="754485"/>
            <a:chOff x="0" y="0"/>
            <a:chExt cx="4676459" cy="1005980"/>
          </a:xfrm>
        </p:grpSpPr>
        <p:sp>
          <p:nvSpPr>
            <p:cNvPr id="24" name="AutoShape 24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</a:t>
                </a:r>
                <a:r>
                  <a:rPr lang="en-US" sz="1599" spc="-95" dirty="0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 </a:t>
                </a: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입력</a:t>
                </a:r>
                <a:endParaRPr lang="en-US" sz="1599" spc="-95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endParaR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54086" y="6435834"/>
            <a:ext cx="6179828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0125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05511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4653671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12332965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>
            <a:off x="12332965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>
            <a:off x="4653671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46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9731" y="2864551"/>
            <a:ext cx="3086100" cy="3056968"/>
            <a:chOff x="0" y="0"/>
            <a:chExt cx="812800" cy="805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05127"/>
            </a:xfrm>
            <a:custGeom>
              <a:avLst/>
              <a:gdLst/>
              <a:ahLst/>
              <a:cxnLst/>
              <a:rect l="l" t="t" r="r" b="b"/>
              <a:pathLst>
                <a:path w="812800" h="80512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77187"/>
                  </a:lnTo>
                  <a:cubicBezTo>
                    <a:pt x="812800" y="711119"/>
                    <a:pt x="799321" y="743661"/>
                    <a:pt x="775327" y="767654"/>
                  </a:cubicBezTo>
                  <a:cubicBezTo>
                    <a:pt x="751333" y="791648"/>
                    <a:pt x="718791" y="805127"/>
                    <a:pt x="684859" y="805127"/>
                  </a:cubicBezTo>
                  <a:lnTo>
                    <a:pt x="127941" y="805127"/>
                  </a:lnTo>
                  <a:cubicBezTo>
                    <a:pt x="94009" y="805127"/>
                    <a:pt x="61467" y="791648"/>
                    <a:pt x="37473" y="767654"/>
                  </a:cubicBezTo>
                  <a:cubicBezTo>
                    <a:pt x="13479" y="743661"/>
                    <a:pt x="0" y="711119"/>
                    <a:pt x="0" y="67718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Vision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96410" y="3600450"/>
            <a:ext cx="1863885" cy="1543050"/>
            <a:chOff x="0" y="0"/>
            <a:chExt cx="4909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0125" y="3600450"/>
            <a:ext cx="1863885" cy="1543050"/>
            <a:chOff x="0" y="0"/>
            <a:chExt cx="4909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7926" y="1050023"/>
            <a:ext cx="2279077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altLang="ko-KR" sz="3600" dirty="0" err="1"/>
                <a:t>Javascript</a:t>
              </a:r>
              <a:endParaRPr lang="ko-KR" altLang="en-US" sz="360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88756" y="4015792"/>
            <a:ext cx="3507344" cy="754485"/>
            <a:chOff x="0" y="0"/>
            <a:chExt cx="4676459" cy="1005980"/>
          </a:xfrm>
        </p:grpSpPr>
        <p:sp>
          <p:nvSpPr>
            <p:cNvPr id="18" name="AutoShape 18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3409462" y="4015792"/>
            <a:ext cx="3507344" cy="754485"/>
            <a:chOff x="0" y="0"/>
            <a:chExt cx="4676459" cy="1005980"/>
          </a:xfrm>
        </p:grpSpPr>
        <p:sp>
          <p:nvSpPr>
            <p:cNvPr id="24" name="AutoShape 24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</a:t>
                </a:r>
                <a:r>
                  <a:rPr lang="en-US" sz="1599" spc="-95" dirty="0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 </a:t>
                </a: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입력</a:t>
                </a:r>
                <a:endParaRPr lang="en-US" sz="1599" spc="-95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endParaR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54086" y="6435834"/>
            <a:ext cx="6179828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0125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05511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4653671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12332965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>
            <a:off x="12332965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>
            <a:off x="4653671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04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9731" y="2864551"/>
            <a:ext cx="3086100" cy="3056968"/>
            <a:chOff x="0" y="0"/>
            <a:chExt cx="812800" cy="805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05127"/>
            </a:xfrm>
            <a:custGeom>
              <a:avLst/>
              <a:gdLst/>
              <a:ahLst/>
              <a:cxnLst/>
              <a:rect l="l" t="t" r="r" b="b"/>
              <a:pathLst>
                <a:path w="812800" h="80512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77187"/>
                  </a:lnTo>
                  <a:cubicBezTo>
                    <a:pt x="812800" y="711119"/>
                    <a:pt x="799321" y="743661"/>
                    <a:pt x="775327" y="767654"/>
                  </a:cubicBezTo>
                  <a:cubicBezTo>
                    <a:pt x="751333" y="791648"/>
                    <a:pt x="718791" y="805127"/>
                    <a:pt x="684859" y="805127"/>
                  </a:cubicBezTo>
                  <a:lnTo>
                    <a:pt x="127941" y="805127"/>
                  </a:lnTo>
                  <a:cubicBezTo>
                    <a:pt x="94009" y="805127"/>
                    <a:pt x="61467" y="791648"/>
                    <a:pt x="37473" y="767654"/>
                  </a:cubicBezTo>
                  <a:cubicBezTo>
                    <a:pt x="13479" y="743661"/>
                    <a:pt x="0" y="711119"/>
                    <a:pt x="0" y="67718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Vision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96410" y="3600450"/>
            <a:ext cx="1863885" cy="1543050"/>
            <a:chOff x="0" y="0"/>
            <a:chExt cx="4909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0125" y="3600450"/>
            <a:ext cx="1863885" cy="1543050"/>
            <a:chOff x="0" y="0"/>
            <a:chExt cx="4909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7926" y="1050023"/>
            <a:ext cx="1745673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altLang="ko-KR" sz="3600" dirty="0"/>
                <a:t>HTML</a:t>
              </a:r>
              <a:endParaRPr lang="ko-KR" altLang="en-US" sz="360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88756" y="4015792"/>
            <a:ext cx="3507344" cy="754485"/>
            <a:chOff x="0" y="0"/>
            <a:chExt cx="4676459" cy="1005980"/>
          </a:xfrm>
        </p:grpSpPr>
        <p:sp>
          <p:nvSpPr>
            <p:cNvPr id="18" name="AutoShape 18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3409462" y="4015792"/>
            <a:ext cx="3507344" cy="754485"/>
            <a:chOff x="0" y="0"/>
            <a:chExt cx="4676459" cy="1005980"/>
          </a:xfrm>
        </p:grpSpPr>
        <p:sp>
          <p:nvSpPr>
            <p:cNvPr id="24" name="AutoShape 24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</a:t>
                </a:r>
                <a:r>
                  <a:rPr lang="en-US" sz="1599" spc="-95" dirty="0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 </a:t>
                </a: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입력</a:t>
                </a:r>
                <a:endParaRPr lang="en-US" sz="1599" spc="-95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endParaR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54086" y="6435834"/>
            <a:ext cx="6179828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0125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05511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4653671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12332965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>
            <a:off x="12332965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>
            <a:off x="4653671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47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801243"/>
            <a:ext cx="2591500" cy="738094"/>
            <a:chOff x="0" y="0"/>
            <a:chExt cx="826666" cy="2354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875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10734"/>
            <a:ext cx="11095547" cy="1526837"/>
            <a:chOff x="0" y="0"/>
            <a:chExt cx="2922284" cy="4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475332"/>
            <a:ext cx="11095547" cy="1526837"/>
            <a:chOff x="0" y="0"/>
            <a:chExt cx="2922284" cy="4021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45896" y="2710734"/>
            <a:ext cx="4051504" cy="1526837"/>
            <a:chOff x="0" y="0"/>
            <a:chExt cx="1067063" cy="4021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063" cy="402130"/>
            </a:xfrm>
            <a:custGeom>
              <a:avLst/>
              <a:gdLst/>
              <a:ahLst/>
              <a:cxnLst/>
              <a:rect l="l" t="t" r="r" b="b"/>
              <a:pathLst>
                <a:path w="1067063" h="402130">
                  <a:moveTo>
                    <a:pt x="76435" y="0"/>
                  </a:moveTo>
                  <a:lnTo>
                    <a:pt x="990628" y="0"/>
                  </a:lnTo>
                  <a:cubicBezTo>
                    <a:pt x="1032842" y="0"/>
                    <a:pt x="1067063" y="34221"/>
                    <a:pt x="1067063" y="76435"/>
                  </a:cubicBezTo>
                  <a:lnTo>
                    <a:pt x="1067063" y="325695"/>
                  </a:lnTo>
                  <a:cubicBezTo>
                    <a:pt x="1067063" y="367909"/>
                    <a:pt x="1032842" y="402130"/>
                    <a:pt x="990628" y="402130"/>
                  </a:cubicBezTo>
                  <a:lnTo>
                    <a:pt x="76435" y="402130"/>
                  </a:lnTo>
                  <a:cubicBezTo>
                    <a:pt x="34221" y="402130"/>
                    <a:pt x="0" y="367909"/>
                    <a:pt x="0" y="325695"/>
                  </a:cubicBezTo>
                  <a:lnTo>
                    <a:pt x="0" y="76435"/>
                  </a:lnTo>
                  <a:cubicBezTo>
                    <a:pt x="0" y="34221"/>
                    <a:pt x="34221" y="0"/>
                    <a:pt x="76435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67063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17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항목을 입력해주세요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45896" y="4475332"/>
            <a:ext cx="4051504" cy="1526837"/>
            <a:chOff x="0" y="0"/>
            <a:chExt cx="1067063" cy="4021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7063" cy="402130"/>
            </a:xfrm>
            <a:custGeom>
              <a:avLst/>
              <a:gdLst/>
              <a:ahLst/>
              <a:cxnLst/>
              <a:rect l="l" t="t" r="r" b="b"/>
              <a:pathLst>
                <a:path w="1067063" h="402130">
                  <a:moveTo>
                    <a:pt x="76435" y="0"/>
                  </a:moveTo>
                  <a:lnTo>
                    <a:pt x="990628" y="0"/>
                  </a:lnTo>
                  <a:cubicBezTo>
                    <a:pt x="1032842" y="0"/>
                    <a:pt x="1067063" y="34221"/>
                    <a:pt x="1067063" y="76435"/>
                  </a:cubicBezTo>
                  <a:lnTo>
                    <a:pt x="1067063" y="325695"/>
                  </a:lnTo>
                  <a:cubicBezTo>
                    <a:pt x="1067063" y="367909"/>
                    <a:pt x="1032842" y="402130"/>
                    <a:pt x="990628" y="402130"/>
                  </a:cubicBezTo>
                  <a:lnTo>
                    <a:pt x="76435" y="402130"/>
                  </a:lnTo>
                  <a:cubicBezTo>
                    <a:pt x="34221" y="402130"/>
                    <a:pt x="0" y="367909"/>
                    <a:pt x="0" y="325695"/>
                  </a:cubicBezTo>
                  <a:lnTo>
                    <a:pt x="0" y="76435"/>
                  </a:lnTo>
                  <a:cubicBezTo>
                    <a:pt x="0" y="34221"/>
                    <a:pt x="34221" y="0"/>
                    <a:pt x="76435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67063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17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항목을 입력해주세요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557777" y="3312323"/>
            <a:ext cx="216489" cy="323657"/>
          </a:xfrm>
          <a:custGeom>
            <a:avLst/>
            <a:gdLst/>
            <a:ahLst/>
            <a:cxnLst/>
            <a:rect l="l" t="t" r="r" b="b"/>
            <a:pathLst>
              <a:path w="216489" h="323657">
                <a:moveTo>
                  <a:pt x="0" y="0"/>
                </a:moveTo>
                <a:lnTo>
                  <a:pt x="216489" y="0"/>
                </a:lnTo>
                <a:lnTo>
                  <a:pt x="216489" y="323658"/>
                </a:lnTo>
                <a:lnTo>
                  <a:pt x="0" y="3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2557777" y="5076921"/>
            <a:ext cx="216489" cy="323657"/>
          </a:xfrm>
          <a:custGeom>
            <a:avLst/>
            <a:gdLst/>
            <a:ahLst/>
            <a:cxnLst/>
            <a:rect l="l" t="t" r="r" b="b"/>
            <a:pathLst>
              <a:path w="216489" h="323657">
                <a:moveTo>
                  <a:pt x="0" y="0"/>
                </a:moveTo>
                <a:lnTo>
                  <a:pt x="216489" y="0"/>
                </a:lnTo>
                <a:lnTo>
                  <a:pt x="216489" y="323658"/>
                </a:lnTo>
                <a:lnTo>
                  <a:pt x="0" y="3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6239930"/>
            <a:ext cx="11095547" cy="1526837"/>
            <a:chOff x="0" y="0"/>
            <a:chExt cx="2922284" cy="402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245896" y="6239930"/>
            <a:ext cx="4051504" cy="1526837"/>
            <a:chOff x="0" y="0"/>
            <a:chExt cx="1067063" cy="4021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7063" cy="402130"/>
            </a:xfrm>
            <a:custGeom>
              <a:avLst/>
              <a:gdLst/>
              <a:ahLst/>
              <a:cxnLst/>
              <a:rect l="l" t="t" r="r" b="b"/>
              <a:pathLst>
                <a:path w="1067063" h="402130">
                  <a:moveTo>
                    <a:pt x="76435" y="0"/>
                  </a:moveTo>
                  <a:lnTo>
                    <a:pt x="990628" y="0"/>
                  </a:lnTo>
                  <a:cubicBezTo>
                    <a:pt x="1032842" y="0"/>
                    <a:pt x="1067063" y="34221"/>
                    <a:pt x="1067063" y="76435"/>
                  </a:cubicBezTo>
                  <a:lnTo>
                    <a:pt x="1067063" y="325695"/>
                  </a:lnTo>
                  <a:cubicBezTo>
                    <a:pt x="1067063" y="367909"/>
                    <a:pt x="1032842" y="402130"/>
                    <a:pt x="990628" y="402130"/>
                  </a:cubicBezTo>
                  <a:lnTo>
                    <a:pt x="76435" y="402130"/>
                  </a:lnTo>
                  <a:cubicBezTo>
                    <a:pt x="34221" y="402130"/>
                    <a:pt x="0" y="367909"/>
                    <a:pt x="0" y="325695"/>
                  </a:cubicBezTo>
                  <a:lnTo>
                    <a:pt x="0" y="76435"/>
                  </a:lnTo>
                  <a:cubicBezTo>
                    <a:pt x="0" y="34221"/>
                    <a:pt x="34221" y="0"/>
                    <a:pt x="76435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67063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17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항목을 입력해주세요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557777" y="6841519"/>
            <a:ext cx="216489" cy="323657"/>
          </a:xfrm>
          <a:custGeom>
            <a:avLst/>
            <a:gdLst/>
            <a:ahLst/>
            <a:cxnLst/>
            <a:rect l="l" t="t" r="r" b="b"/>
            <a:pathLst>
              <a:path w="216489" h="323657">
                <a:moveTo>
                  <a:pt x="0" y="0"/>
                </a:moveTo>
                <a:lnTo>
                  <a:pt x="216489" y="0"/>
                </a:lnTo>
                <a:lnTo>
                  <a:pt x="216489" y="323658"/>
                </a:lnTo>
                <a:lnTo>
                  <a:pt x="0" y="3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107715" y="3071672"/>
            <a:ext cx="7949663" cy="7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07715" y="4836270"/>
            <a:ext cx="7949663" cy="7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42462" y="921028"/>
            <a:ext cx="52251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757618" y="2969907"/>
            <a:ext cx="62679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en-US" sz="5000" spc="40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05863" y="4734505"/>
            <a:ext cx="7303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en-US" sz="5000" spc="40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07715" y="6600868"/>
            <a:ext cx="7949663" cy="7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05863" y="6499103"/>
            <a:ext cx="7303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en-US" sz="5000" spc="40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341237" y="7887362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4009" y="4710410"/>
            <a:ext cx="3766791" cy="2393930"/>
            <a:chOff x="0" y="0"/>
            <a:chExt cx="859349" cy="5461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9349" cy="546147"/>
            </a:xfrm>
            <a:custGeom>
              <a:avLst/>
              <a:gdLst/>
              <a:ahLst/>
              <a:cxnLst/>
              <a:rect l="l" t="t" r="r" b="b"/>
              <a:pathLst>
                <a:path w="859349" h="546147">
                  <a:moveTo>
                    <a:pt x="82212" y="0"/>
                  </a:moveTo>
                  <a:lnTo>
                    <a:pt x="777136" y="0"/>
                  </a:lnTo>
                  <a:cubicBezTo>
                    <a:pt x="798940" y="0"/>
                    <a:pt x="819851" y="8662"/>
                    <a:pt x="835269" y="24079"/>
                  </a:cubicBezTo>
                  <a:cubicBezTo>
                    <a:pt x="850687" y="39497"/>
                    <a:pt x="859349" y="60408"/>
                    <a:pt x="859349" y="82212"/>
                  </a:cubicBezTo>
                  <a:lnTo>
                    <a:pt x="859349" y="463934"/>
                  </a:lnTo>
                  <a:cubicBezTo>
                    <a:pt x="859349" y="509339"/>
                    <a:pt x="822541" y="546147"/>
                    <a:pt x="777136" y="546147"/>
                  </a:cubicBezTo>
                  <a:lnTo>
                    <a:pt x="82212" y="546147"/>
                  </a:lnTo>
                  <a:cubicBezTo>
                    <a:pt x="36808" y="546147"/>
                    <a:pt x="0" y="509339"/>
                    <a:pt x="0" y="463934"/>
                  </a:cubicBezTo>
                  <a:lnTo>
                    <a:pt x="0" y="82212"/>
                  </a:lnTo>
                  <a:cubicBezTo>
                    <a:pt x="0" y="60408"/>
                    <a:pt x="8662" y="39497"/>
                    <a:pt x="24079" y="24079"/>
                  </a:cubicBezTo>
                  <a:cubicBezTo>
                    <a:pt x="39497" y="8662"/>
                    <a:pt x="60408" y="0"/>
                    <a:pt x="8221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59349" cy="5842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95073" y="4710410"/>
            <a:ext cx="3766791" cy="2393930"/>
            <a:chOff x="0" y="0"/>
            <a:chExt cx="859349" cy="5461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9349" cy="546147"/>
            </a:xfrm>
            <a:custGeom>
              <a:avLst/>
              <a:gdLst/>
              <a:ahLst/>
              <a:cxnLst/>
              <a:rect l="l" t="t" r="r" b="b"/>
              <a:pathLst>
                <a:path w="859349" h="546147">
                  <a:moveTo>
                    <a:pt x="82212" y="0"/>
                  </a:moveTo>
                  <a:lnTo>
                    <a:pt x="777136" y="0"/>
                  </a:lnTo>
                  <a:cubicBezTo>
                    <a:pt x="798940" y="0"/>
                    <a:pt x="819851" y="8662"/>
                    <a:pt x="835269" y="24079"/>
                  </a:cubicBezTo>
                  <a:cubicBezTo>
                    <a:pt x="850687" y="39497"/>
                    <a:pt x="859349" y="60408"/>
                    <a:pt x="859349" y="82212"/>
                  </a:cubicBezTo>
                  <a:lnTo>
                    <a:pt x="859349" y="463934"/>
                  </a:lnTo>
                  <a:cubicBezTo>
                    <a:pt x="859349" y="509339"/>
                    <a:pt x="822541" y="546147"/>
                    <a:pt x="777136" y="546147"/>
                  </a:cubicBezTo>
                  <a:lnTo>
                    <a:pt x="82212" y="546147"/>
                  </a:lnTo>
                  <a:cubicBezTo>
                    <a:pt x="36808" y="546147"/>
                    <a:pt x="0" y="509339"/>
                    <a:pt x="0" y="463934"/>
                  </a:cubicBezTo>
                  <a:lnTo>
                    <a:pt x="0" y="82212"/>
                  </a:lnTo>
                  <a:cubicBezTo>
                    <a:pt x="0" y="60408"/>
                    <a:pt x="8662" y="39497"/>
                    <a:pt x="24079" y="24079"/>
                  </a:cubicBezTo>
                  <a:cubicBezTo>
                    <a:pt x="39497" y="8662"/>
                    <a:pt x="60408" y="0"/>
                    <a:pt x="8221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9349" cy="5842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56226" y="7086742"/>
            <a:ext cx="182357" cy="876819"/>
            <a:chOff x="0" y="0"/>
            <a:chExt cx="243143" cy="1169092"/>
          </a:xfrm>
        </p:grpSpPr>
        <p:sp>
          <p:nvSpPr>
            <p:cNvPr id="10" name="AutoShape 10"/>
            <p:cNvSpPr/>
            <p:nvPr/>
          </p:nvSpPr>
          <p:spPr>
            <a:xfrm flipH="1">
              <a:off x="121571" y="0"/>
              <a:ext cx="0" cy="1062182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925949"/>
              <a:ext cx="243143" cy="243143"/>
              <a:chOff x="0" y="0"/>
              <a:chExt cx="48028" cy="4802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6987290" y="7075746"/>
            <a:ext cx="182357" cy="887815"/>
            <a:chOff x="0" y="0"/>
            <a:chExt cx="243143" cy="1183754"/>
          </a:xfrm>
        </p:grpSpPr>
        <p:sp>
          <p:nvSpPr>
            <p:cNvPr id="15" name="AutoShape 15"/>
            <p:cNvSpPr/>
            <p:nvPr/>
          </p:nvSpPr>
          <p:spPr>
            <a:xfrm flipH="1">
              <a:off x="121571" y="0"/>
              <a:ext cx="0" cy="1062182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940611"/>
              <a:ext cx="243143" cy="243143"/>
              <a:chOff x="0" y="0"/>
              <a:chExt cx="48028" cy="4802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2242463" y="921028"/>
            <a:ext cx="3494484" cy="84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사업운영계획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1524" y="5622510"/>
            <a:ext cx="273764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3"/>
              </a:lnSpc>
            </a:pPr>
            <a:r>
              <a:rPr lang="en-US" sz="159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72588" y="5622510"/>
            <a:ext cx="273764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3"/>
              </a:lnSpc>
            </a:pPr>
            <a:r>
              <a:rPr lang="en-US" sz="159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79253" y="5093095"/>
            <a:ext cx="1736303" cy="40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PROCESS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82114" y="5093095"/>
            <a:ext cx="1792709" cy="40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PROCESS 2₩₩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121539" y="7075746"/>
            <a:ext cx="182357" cy="887815"/>
            <a:chOff x="0" y="0"/>
            <a:chExt cx="243143" cy="1183754"/>
          </a:xfrm>
        </p:grpSpPr>
        <p:sp>
          <p:nvSpPr>
            <p:cNvPr id="25" name="AutoShape 25"/>
            <p:cNvSpPr/>
            <p:nvPr/>
          </p:nvSpPr>
          <p:spPr>
            <a:xfrm>
              <a:off x="121571" y="0"/>
              <a:ext cx="0" cy="1062182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940611"/>
              <a:ext cx="243143" cy="243143"/>
              <a:chOff x="0" y="0"/>
              <a:chExt cx="48028" cy="4802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15224735" y="7075746"/>
            <a:ext cx="182357" cy="887815"/>
            <a:chOff x="0" y="0"/>
            <a:chExt cx="243143" cy="1183754"/>
          </a:xfrm>
        </p:grpSpPr>
        <p:sp>
          <p:nvSpPr>
            <p:cNvPr id="30" name="AutoShape 30"/>
            <p:cNvSpPr/>
            <p:nvPr/>
          </p:nvSpPr>
          <p:spPr>
            <a:xfrm>
              <a:off x="121571" y="0"/>
              <a:ext cx="0" cy="1062182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940611"/>
              <a:ext cx="243143" cy="243143"/>
              <a:chOff x="0" y="0"/>
              <a:chExt cx="48028" cy="4802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/>
              </a:p>
            </p:txBody>
          </p:sp>
        </p:grpSp>
      </p:grpSp>
      <p:sp>
        <p:nvSpPr>
          <p:cNvPr id="34" name="TextBox 34"/>
          <p:cNvSpPr txBox="1"/>
          <p:nvPr/>
        </p:nvSpPr>
        <p:spPr>
          <a:xfrm>
            <a:off x="6210689" y="2504844"/>
            <a:ext cx="5785768" cy="72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여기에 주제를 입력하세요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199186" y="3358731"/>
            <a:ext cx="7889628" cy="35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326136" y="4710410"/>
            <a:ext cx="3766791" cy="2393930"/>
            <a:chOff x="0" y="0"/>
            <a:chExt cx="859349" cy="54614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59349" cy="546147"/>
            </a:xfrm>
            <a:custGeom>
              <a:avLst/>
              <a:gdLst/>
              <a:ahLst/>
              <a:cxnLst/>
              <a:rect l="l" t="t" r="r" b="b"/>
              <a:pathLst>
                <a:path w="859349" h="546147">
                  <a:moveTo>
                    <a:pt x="82212" y="0"/>
                  </a:moveTo>
                  <a:lnTo>
                    <a:pt x="777136" y="0"/>
                  </a:lnTo>
                  <a:cubicBezTo>
                    <a:pt x="798940" y="0"/>
                    <a:pt x="819851" y="8662"/>
                    <a:pt x="835269" y="24079"/>
                  </a:cubicBezTo>
                  <a:cubicBezTo>
                    <a:pt x="850687" y="39497"/>
                    <a:pt x="859349" y="60408"/>
                    <a:pt x="859349" y="82212"/>
                  </a:cubicBezTo>
                  <a:lnTo>
                    <a:pt x="859349" y="463934"/>
                  </a:lnTo>
                  <a:cubicBezTo>
                    <a:pt x="859349" y="509339"/>
                    <a:pt x="822541" y="546147"/>
                    <a:pt x="777136" y="546147"/>
                  </a:cubicBezTo>
                  <a:lnTo>
                    <a:pt x="82212" y="546147"/>
                  </a:lnTo>
                  <a:cubicBezTo>
                    <a:pt x="36808" y="546147"/>
                    <a:pt x="0" y="509339"/>
                    <a:pt x="0" y="463934"/>
                  </a:cubicBezTo>
                  <a:lnTo>
                    <a:pt x="0" y="82212"/>
                  </a:lnTo>
                  <a:cubicBezTo>
                    <a:pt x="0" y="60408"/>
                    <a:pt x="8662" y="39497"/>
                    <a:pt x="24079" y="24079"/>
                  </a:cubicBezTo>
                  <a:cubicBezTo>
                    <a:pt x="39497" y="8662"/>
                    <a:pt x="60408" y="0"/>
                    <a:pt x="8221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59349" cy="5842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803651" y="5622510"/>
            <a:ext cx="273764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3"/>
              </a:lnSpc>
            </a:pPr>
            <a:r>
              <a:rPr lang="en-US" sz="159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10647" y="5093095"/>
            <a:ext cx="1797769" cy="40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PROCESS 3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3457199" y="4710410"/>
            <a:ext cx="3766791" cy="2393930"/>
            <a:chOff x="0" y="0"/>
            <a:chExt cx="859349" cy="54614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59349" cy="546147"/>
            </a:xfrm>
            <a:custGeom>
              <a:avLst/>
              <a:gdLst/>
              <a:ahLst/>
              <a:cxnLst/>
              <a:rect l="l" t="t" r="r" b="b"/>
              <a:pathLst>
                <a:path w="859349" h="546147">
                  <a:moveTo>
                    <a:pt x="82212" y="0"/>
                  </a:moveTo>
                  <a:lnTo>
                    <a:pt x="777136" y="0"/>
                  </a:lnTo>
                  <a:cubicBezTo>
                    <a:pt x="798940" y="0"/>
                    <a:pt x="819851" y="8662"/>
                    <a:pt x="835269" y="24079"/>
                  </a:cubicBezTo>
                  <a:cubicBezTo>
                    <a:pt x="850687" y="39497"/>
                    <a:pt x="859349" y="60408"/>
                    <a:pt x="859349" y="82212"/>
                  </a:cubicBezTo>
                  <a:lnTo>
                    <a:pt x="859349" y="463934"/>
                  </a:lnTo>
                  <a:cubicBezTo>
                    <a:pt x="859349" y="509339"/>
                    <a:pt x="822541" y="546147"/>
                    <a:pt x="777136" y="546147"/>
                  </a:cubicBezTo>
                  <a:lnTo>
                    <a:pt x="82212" y="546147"/>
                  </a:lnTo>
                  <a:cubicBezTo>
                    <a:pt x="36808" y="546147"/>
                    <a:pt x="0" y="509339"/>
                    <a:pt x="0" y="463934"/>
                  </a:cubicBezTo>
                  <a:lnTo>
                    <a:pt x="0" y="82212"/>
                  </a:lnTo>
                  <a:cubicBezTo>
                    <a:pt x="0" y="60408"/>
                    <a:pt x="8662" y="39497"/>
                    <a:pt x="24079" y="24079"/>
                  </a:cubicBezTo>
                  <a:cubicBezTo>
                    <a:pt x="39497" y="8662"/>
                    <a:pt x="60408" y="0"/>
                    <a:pt x="8221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59349" cy="5842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934714" y="5622510"/>
            <a:ext cx="273764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3"/>
              </a:lnSpc>
            </a:pPr>
            <a:r>
              <a:rPr lang="en-US" sz="159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39627" y="5093095"/>
            <a:ext cx="1801937" cy="40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PROCESS 4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7197" y="3958361"/>
            <a:ext cx="4831448" cy="893302"/>
            <a:chOff x="0" y="0"/>
            <a:chExt cx="1508504" cy="2789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u="none" strike="noStrike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레이아웃 분석</a:t>
              </a:r>
              <a:endParaRPr lang="en-US" sz="2400" u="none" strike="noStrike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8525" y="3958361"/>
            <a:ext cx="5165804" cy="893302"/>
            <a:chOff x="0" y="0"/>
            <a:chExt cx="1612899" cy="2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DOM </a:t>
              </a: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구조 설정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97197" y="5262130"/>
            <a:ext cx="4831448" cy="893302"/>
            <a:chOff x="0" y="0"/>
            <a:chExt cx="1508504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구현 결과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98525" y="5262130"/>
            <a:ext cx="5165804" cy="893302"/>
            <a:chOff x="0" y="0"/>
            <a:chExt cx="1612899" cy="27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소요 시간 및 후기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05296" y="3958361"/>
            <a:ext cx="916533" cy="893302"/>
            <a:chOff x="0" y="0"/>
            <a:chExt cx="286166" cy="2789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06624" y="3958361"/>
            <a:ext cx="916533" cy="893302"/>
            <a:chOff x="0" y="0"/>
            <a:chExt cx="286166" cy="27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05296" y="5262130"/>
            <a:ext cx="916533" cy="893302"/>
            <a:chOff x="0" y="0"/>
            <a:chExt cx="286166" cy="278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06624" y="5262130"/>
            <a:ext cx="916533" cy="893302"/>
            <a:chOff x="0" y="0"/>
            <a:chExt cx="286166" cy="2789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497197" y="6565900"/>
            <a:ext cx="4831448" cy="893302"/>
            <a:chOff x="0" y="0"/>
            <a:chExt cx="1508504" cy="2789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 dirty="0" err="1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사업운영계획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98525" y="6565900"/>
            <a:ext cx="5165804" cy="893302"/>
            <a:chOff x="0" y="0"/>
            <a:chExt cx="1612899" cy="2789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마케팅 전략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505296" y="6565900"/>
            <a:ext cx="916533" cy="893302"/>
            <a:chOff x="0" y="0"/>
            <a:chExt cx="286166" cy="2789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5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06624" y="6565900"/>
            <a:ext cx="916533" cy="893302"/>
            <a:chOff x="0" y="0"/>
            <a:chExt cx="286166" cy="2789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6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369621" y="1483239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010400" y="2326626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sp>
        <p:nvSpPr>
          <p:cNvPr id="40" name="AutoShape 40"/>
          <p:cNvSpPr/>
          <p:nvPr/>
        </p:nvSpPr>
        <p:spPr>
          <a:xfrm>
            <a:off x="8528670" y="4385962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>
            <a:off x="8528670" y="5708781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>
            <a:off x="8528670" y="7031600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05984"/>
            <a:ext cx="5278274" cy="2320973"/>
            <a:chOff x="0" y="0"/>
            <a:chExt cx="1390163" cy="6112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0163" cy="611285"/>
            </a:xfrm>
            <a:custGeom>
              <a:avLst/>
              <a:gdLst/>
              <a:ahLst/>
              <a:cxnLst/>
              <a:rect l="l" t="t" r="r" b="b"/>
              <a:pathLst>
                <a:path w="1390163" h="611285">
                  <a:moveTo>
                    <a:pt x="58670" y="0"/>
                  </a:moveTo>
                  <a:lnTo>
                    <a:pt x="1331493" y="0"/>
                  </a:lnTo>
                  <a:cubicBezTo>
                    <a:pt x="1363895" y="0"/>
                    <a:pt x="1390163" y="26267"/>
                    <a:pt x="1390163" y="58670"/>
                  </a:cubicBezTo>
                  <a:lnTo>
                    <a:pt x="1390163" y="552615"/>
                  </a:lnTo>
                  <a:cubicBezTo>
                    <a:pt x="1390163" y="568175"/>
                    <a:pt x="1383982" y="583098"/>
                    <a:pt x="1372979" y="594101"/>
                  </a:cubicBezTo>
                  <a:cubicBezTo>
                    <a:pt x="1361976" y="605104"/>
                    <a:pt x="1347053" y="611285"/>
                    <a:pt x="1331493" y="611285"/>
                  </a:cubicBezTo>
                  <a:lnTo>
                    <a:pt x="58670" y="611285"/>
                  </a:lnTo>
                  <a:cubicBezTo>
                    <a:pt x="43110" y="611285"/>
                    <a:pt x="28187" y="605104"/>
                    <a:pt x="17184" y="594101"/>
                  </a:cubicBezTo>
                  <a:cubicBezTo>
                    <a:pt x="6181" y="583098"/>
                    <a:pt x="0" y="568175"/>
                    <a:pt x="0" y="552615"/>
                  </a:cubicBezTo>
                  <a:lnTo>
                    <a:pt x="0" y="58670"/>
                  </a:lnTo>
                  <a:cubicBezTo>
                    <a:pt x="0" y="43110"/>
                    <a:pt x="6181" y="28187"/>
                    <a:pt x="17184" y="17184"/>
                  </a:cubicBezTo>
                  <a:cubicBezTo>
                    <a:pt x="28187" y="6181"/>
                    <a:pt x="43110" y="0"/>
                    <a:pt x="5867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0163" cy="649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04863" y="2805984"/>
            <a:ext cx="5278274" cy="2320973"/>
            <a:chOff x="0" y="0"/>
            <a:chExt cx="1390163" cy="6112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0163" cy="611285"/>
            </a:xfrm>
            <a:custGeom>
              <a:avLst/>
              <a:gdLst/>
              <a:ahLst/>
              <a:cxnLst/>
              <a:rect l="l" t="t" r="r" b="b"/>
              <a:pathLst>
                <a:path w="1390163" h="611285">
                  <a:moveTo>
                    <a:pt x="58670" y="0"/>
                  </a:moveTo>
                  <a:lnTo>
                    <a:pt x="1331493" y="0"/>
                  </a:lnTo>
                  <a:cubicBezTo>
                    <a:pt x="1363895" y="0"/>
                    <a:pt x="1390163" y="26267"/>
                    <a:pt x="1390163" y="58670"/>
                  </a:cubicBezTo>
                  <a:lnTo>
                    <a:pt x="1390163" y="552615"/>
                  </a:lnTo>
                  <a:cubicBezTo>
                    <a:pt x="1390163" y="568175"/>
                    <a:pt x="1383982" y="583098"/>
                    <a:pt x="1372979" y="594101"/>
                  </a:cubicBezTo>
                  <a:cubicBezTo>
                    <a:pt x="1361976" y="605104"/>
                    <a:pt x="1347053" y="611285"/>
                    <a:pt x="1331493" y="611285"/>
                  </a:cubicBezTo>
                  <a:lnTo>
                    <a:pt x="58670" y="611285"/>
                  </a:lnTo>
                  <a:cubicBezTo>
                    <a:pt x="43110" y="611285"/>
                    <a:pt x="28187" y="605104"/>
                    <a:pt x="17184" y="594101"/>
                  </a:cubicBezTo>
                  <a:cubicBezTo>
                    <a:pt x="6181" y="583098"/>
                    <a:pt x="0" y="568175"/>
                    <a:pt x="0" y="552615"/>
                  </a:cubicBezTo>
                  <a:lnTo>
                    <a:pt x="0" y="58670"/>
                  </a:lnTo>
                  <a:cubicBezTo>
                    <a:pt x="0" y="43110"/>
                    <a:pt x="6181" y="28187"/>
                    <a:pt x="17184" y="17184"/>
                  </a:cubicBezTo>
                  <a:cubicBezTo>
                    <a:pt x="28187" y="6181"/>
                    <a:pt x="43110" y="0"/>
                    <a:pt x="5867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90163" cy="649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9947" y="3182410"/>
            <a:ext cx="4175781" cy="147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6109" y="3182410"/>
            <a:ext cx="4175781" cy="147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42463" y="921028"/>
            <a:ext cx="3101355" cy="84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마케팅 전략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343818" y="6441016"/>
            <a:ext cx="7729611" cy="1276057"/>
            <a:chOff x="0" y="0"/>
            <a:chExt cx="2035782" cy="3360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5782" cy="336081"/>
            </a:xfrm>
            <a:custGeom>
              <a:avLst/>
              <a:gdLst/>
              <a:ahLst/>
              <a:cxnLst/>
              <a:rect l="l" t="t" r="r" b="b"/>
              <a:pathLst>
                <a:path w="2035782" h="336081">
                  <a:moveTo>
                    <a:pt x="40064" y="0"/>
                  </a:moveTo>
                  <a:lnTo>
                    <a:pt x="1995718" y="0"/>
                  </a:lnTo>
                  <a:cubicBezTo>
                    <a:pt x="2006344" y="0"/>
                    <a:pt x="2016534" y="4221"/>
                    <a:pt x="2024048" y="11734"/>
                  </a:cubicBezTo>
                  <a:cubicBezTo>
                    <a:pt x="2031561" y="19248"/>
                    <a:pt x="2035782" y="29438"/>
                    <a:pt x="2035782" y="40064"/>
                  </a:cubicBezTo>
                  <a:lnTo>
                    <a:pt x="2035782" y="296017"/>
                  </a:lnTo>
                  <a:cubicBezTo>
                    <a:pt x="2035782" y="306643"/>
                    <a:pt x="2031561" y="316833"/>
                    <a:pt x="2024048" y="324346"/>
                  </a:cubicBezTo>
                  <a:cubicBezTo>
                    <a:pt x="2016534" y="331860"/>
                    <a:pt x="2006344" y="336081"/>
                    <a:pt x="1995718" y="336081"/>
                  </a:cubicBezTo>
                  <a:lnTo>
                    <a:pt x="40064" y="336081"/>
                  </a:lnTo>
                  <a:cubicBezTo>
                    <a:pt x="29438" y="336081"/>
                    <a:pt x="19248" y="331860"/>
                    <a:pt x="11734" y="324346"/>
                  </a:cubicBezTo>
                  <a:cubicBezTo>
                    <a:pt x="4221" y="316833"/>
                    <a:pt x="0" y="306643"/>
                    <a:pt x="0" y="296017"/>
                  </a:cubicBezTo>
                  <a:lnTo>
                    <a:pt x="0" y="40064"/>
                  </a:lnTo>
                  <a:cubicBezTo>
                    <a:pt x="0" y="29438"/>
                    <a:pt x="4221" y="19248"/>
                    <a:pt x="11734" y="11734"/>
                  </a:cubicBezTo>
                  <a:cubicBezTo>
                    <a:pt x="19248" y="4221"/>
                    <a:pt x="29438" y="0"/>
                    <a:pt x="4006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035782" cy="393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0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내용을 입력해주세요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9003605" y="5472763"/>
            <a:ext cx="429086" cy="641496"/>
          </a:xfrm>
          <a:custGeom>
            <a:avLst/>
            <a:gdLst/>
            <a:ahLst/>
            <a:cxnLst/>
            <a:rect l="l" t="t" r="r" b="b"/>
            <a:pathLst>
              <a:path w="429086" h="641496">
                <a:moveTo>
                  <a:pt x="0" y="0"/>
                </a:moveTo>
                <a:lnTo>
                  <a:pt x="429086" y="0"/>
                </a:lnTo>
                <a:lnTo>
                  <a:pt x="429086" y="641497"/>
                </a:lnTo>
                <a:lnTo>
                  <a:pt x="0" y="641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81026" y="2805984"/>
            <a:ext cx="5278274" cy="2320973"/>
            <a:chOff x="0" y="0"/>
            <a:chExt cx="1390163" cy="6112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90163" cy="611285"/>
            </a:xfrm>
            <a:custGeom>
              <a:avLst/>
              <a:gdLst/>
              <a:ahLst/>
              <a:cxnLst/>
              <a:rect l="l" t="t" r="r" b="b"/>
              <a:pathLst>
                <a:path w="1390163" h="611285">
                  <a:moveTo>
                    <a:pt x="58670" y="0"/>
                  </a:moveTo>
                  <a:lnTo>
                    <a:pt x="1331493" y="0"/>
                  </a:lnTo>
                  <a:cubicBezTo>
                    <a:pt x="1363895" y="0"/>
                    <a:pt x="1390163" y="26267"/>
                    <a:pt x="1390163" y="58670"/>
                  </a:cubicBezTo>
                  <a:lnTo>
                    <a:pt x="1390163" y="552615"/>
                  </a:lnTo>
                  <a:cubicBezTo>
                    <a:pt x="1390163" y="568175"/>
                    <a:pt x="1383982" y="583098"/>
                    <a:pt x="1372979" y="594101"/>
                  </a:cubicBezTo>
                  <a:cubicBezTo>
                    <a:pt x="1361976" y="605104"/>
                    <a:pt x="1347053" y="611285"/>
                    <a:pt x="1331493" y="611285"/>
                  </a:cubicBezTo>
                  <a:lnTo>
                    <a:pt x="58670" y="611285"/>
                  </a:lnTo>
                  <a:cubicBezTo>
                    <a:pt x="43110" y="611285"/>
                    <a:pt x="28187" y="605104"/>
                    <a:pt x="17184" y="594101"/>
                  </a:cubicBezTo>
                  <a:cubicBezTo>
                    <a:pt x="6181" y="583098"/>
                    <a:pt x="0" y="568175"/>
                    <a:pt x="0" y="552615"/>
                  </a:cubicBezTo>
                  <a:lnTo>
                    <a:pt x="0" y="58670"/>
                  </a:lnTo>
                  <a:cubicBezTo>
                    <a:pt x="0" y="43110"/>
                    <a:pt x="6181" y="28187"/>
                    <a:pt x="17184" y="17184"/>
                  </a:cubicBezTo>
                  <a:cubicBezTo>
                    <a:pt x="28187" y="6181"/>
                    <a:pt x="43110" y="0"/>
                    <a:pt x="5867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390163" cy="649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532272" y="3182410"/>
            <a:ext cx="4175781" cy="147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39474" y="3603165"/>
            <a:ext cx="4409051" cy="12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20568" y="2992518"/>
            <a:ext cx="2246863" cy="47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1"/>
              </a:lnSpc>
              <a:spcBef>
                <a:spcPct val="0"/>
              </a:spcBef>
            </a:pPr>
            <a:r>
              <a:rPr lang="en-US" sz="264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0577" y="6084712"/>
            <a:ext cx="172201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123-456-7890</a:t>
            </a:r>
          </a:p>
        </p:txBody>
      </p:sp>
      <p:sp>
        <p:nvSpPr>
          <p:cNvPr id="5" name="AutoShape 5"/>
          <p:cNvSpPr/>
          <p:nvPr/>
        </p:nvSpPr>
        <p:spPr>
          <a:xfrm>
            <a:off x="5874442" y="5775549"/>
            <a:ext cx="653911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633280" y="5775549"/>
            <a:ext cx="0" cy="92403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0" y="6084712"/>
            <a:ext cx="2892329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hello@reallygreatsite.com</a:t>
            </a:r>
          </a:p>
        </p:txBody>
      </p:sp>
      <p:sp>
        <p:nvSpPr>
          <p:cNvPr id="8" name="AutoShape 8"/>
          <p:cNvSpPr/>
          <p:nvPr/>
        </p:nvSpPr>
        <p:spPr>
          <a:xfrm>
            <a:off x="5874442" y="6692892"/>
            <a:ext cx="653911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801243"/>
            <a:ext cx="2591500" cy="738094"/>
            <a:chOff x="0" y="0"/>
            <a:chExt cx="826666" cy="2354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(Footer)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84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2" y="921028"/>
            <a:ext cx="92637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(Main-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27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(Main-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30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(Main-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82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801243"/>
            <a:ext cx="2591500" cy="738094"/>
            <a:chOff x="0" y="0"/>
            <a:chExt cx="826666" cy="2354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49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1250</Words>
  <Application>Microsoft Office PowerPoint</Application>
  <PresentationFormat>사용자 지정</PresentationFormat>
  <Paragraphs>182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Anton</vt:lpstr>
      <vt:lpstr>맑은 고딕</vt:lpstr>
      <vt:lpstr>윤고딕</vt:lpstr>
      <vt:lpstr>윤고딕 Semi-Bold</vt:lpstr>
      <vt:lpstr>Telegraf</vt:lpstr>
      <vt:lpstr>Aleo</vt:lpstr>
      <vt:lpstr>Arial</vt:lpstr>
      <vt:lpstr>윤고딕 Medium</vt:lpstr>
      <vt:lpstr>TDTD한강고딕</vt:lpstr>
      <vt:lpstr>Calibri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cp:lastModifiedBy>재한 박</cp:lastModifiedBy>
  <cp:revision>2</cp:revision>
  <dcterms:created xsi:type="dcterms:W3CDTF">2006-08-16T00:00:00Z</dcterms:created>
  <dcterms:modified xsi:type="dcterms:W3CDTF">2024-09-20T08:51:35Z</dcterms:modified>
  <dc:identifier>DAGRRh_spmw</dc:identifier>
</cp:coreProperties>
</file>